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62D64B-D31D-40B5-864C-29BB594DE431}" v="4" dt="2024-08-31T05:25:22.4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7" d="100"/>
          <a:sy n="77" d="100"/>
        </p:scale>
        <p:origin x="9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nishk Narra" userId="4a1313b8fcd8d198" providerId="LiveId" clId="{AA62D64B-D31D-40B5-864C-29BB594DE431}"/>
    <pc:docChg chg="undo custSel addSld delSld modSld">
      <pc:chgData name="Khanishk Narra" userId="4a1313b8fcd8d198" providerId="LiveId" clId="{AA62D64B-D31D-40B5-864C-29BB594DE431}" dt="2024-08-31T05:27:18.025" v="110" actId="1076"/>
      <pc:docMkLst>
        <pc:docMk/>
      </pc:docMkLst>
      <pc:sldChg chg="del">
        <pc:chgData name="Khanishk Narra" userId="4a1313b8fcd8d198" providerId="LiveId" clId="{AA62D64B-D31D-40B5-864C-29BB594DE431}" dt="2024-08-31T05:09:30.877" v="0" actId="2696"/>
        <pc:sldMkLst>
          <pc:docMk/>
          <pc:sldMk cId="4233673305" sldId="258"/>
        </pc:sldMkLst>
      </pc:sldChg>
      <pc:sldChg chg="addSp delSp modSp new mod">
        <pc:chgData name="Khanishk Narra" userId="4a1313b8fcd8d198" providerId="LiveId" clId="{AA62D64B-D31D-40B5-864C-29BB594DE431}" dt="2024-08-31T05:16:38.702" v="62"/>
        <pc:sldMkLst>
          <pc:docMk/>
          <pc:sldMk cId="3187512914" sldId="264"/>
        </pc:sldMkLst>
        <pc:spChg chg="mod">
          <ac:chgData name="Khanishk Narra" userId="4a1313b8fcd8d198" providerId="LiveId" clId="{AA62D64B-D31D-40B5-864C-29BB594DE431}" dt="2024-08-31T05:16:38.702" v="62"/>
          <ac:spMkLst>
            <pc:docMk/>
            <pc:sldMk cId="3187512914" sldId="264"/>
            <ac:spMk id="2" creationId="{97F36586-B1FA-E586-FEC9-41E4C249FE86}"/>
          </ac:spMkLst>
        </pc:spChg>
        <pc:spChg chg="del">
          <ac:chgData name="Khanishk Narra" userId="4a1313b8fcd8d198" providerId="LiveId" clId="{AA62D64B-D31D-40B5-864C-29BB594DE431}" dt="2024-08-31T05:11:06.661" v="12" actId="22"/>
          <ac:spMkLst>
            <pc:docMk/>
            <pc:sldMk cId="3187512914" sldId="264"/>
            <ac:spMk id="3" creationId="{29844E4C-16C7-7620-C828-693A6B78529A}"/>
          </ac:spMkLst>
        </pc:spChg>
        <pc:picChg chg="add mod ord">
          <ac:chgData name="Khanishk Narra" userId="4a1313b8fcd8d198" providerId="LiveId" clId="{AA62D64B-D31D-40B5-864C-29BB594DE431}" dt="2024-08-31T05:11:06.661" v="12" actId="22"/>
          <ac:picMkLst>
            <pc:docMk/>
            <pc:sldMk cId="3187512914" sldId="264"/>
            <ac:picMk id="5" creationId="{1E190EA8-8CBC-DA1B-C237-B53CFA104D92}"/>
          </ac:picMkLst>
        </pc:picChg>
      </pc:sldChg>
      <pc:sldChg chg="addSp delSp modSp new mod">
        <pc:chgData name="Khanishk Narra" userId="4a1313b8fcd8d198" providerId="LiveId" clId="{AA62D64B-D31D-40B5-864C-29BB594DE431}" dt="2024-08-31T05:16:35.526" v="61"/>
        <pc:sldMkLst>
          <pc:docMk/>
          <pc:sldMk cId="1271401256" sldId="265"/>
        </pc:sldMkLst>
        <pc:spChg chg="mod">
          <ac:chgData name="Khanishk Narra" userId="4a1313b8fcd8d198" providerId="LiveId" clId="{AA62D64B-D31D-40B5-864C-29BB594DE431}" dt="2024-08-31T05:16:35.526" v="61"/>
          <ac:spMkLst>
            <pc:docMk/>
            <pc:sldMk cId="1271401256" sldId="265"/>
            <ac:spMk id="2" creationId="{871329B5-1E39-64EC-0A7A-D07F23E53E68}"/>
          </ac:spMkLst>
        </pc:spChg>
        <pc:spChg chg="del">
          <ac:chgData name="Khanishk Narra" userId="4a1313b8fcd8d198" providerId="LiveId" clId="{AA62D64B-D31D-40B5-864C-29BB594DE431}" dt="2024-08-31T05:11:31.440" v="14" actId="22"/>
          <ac:spMkLst>
            <pc:docMk/>
            <pc:sldMk cId="1271401256" sldId="265"/>
            <ac:spMk id="3" creationId="{E1A30FF3-58F6-0E2C-DD1F-D41D54761258}"/>
          </ac:spMkLst>
        </pc:spChg>
        <pc:picChg chg="add mod ord">
          <ac:chgData name="Khanishk Narra" userId="4a1313b8fcd8d198" providerId="LiveId" clId="{AA62D64B-D31D-40B5-864C-29BB594DE431}" dt="2024-08-31T05:12:17.065" v="32" actId="14100"/>
          <ac:picMkLst>
            <pc:docMk/>
            <pc:sldMk cId="1271401256" sldId="265"/>
            <ac:picMk id="5" creationId="{80E0DD2C-38ED-B8F0-30AD-9CA17FCDA793}"/>
          </ac:picMkLst>
        </pc:picChg>
        <pc:picChg chg="add mod">
          <ac:chgData name="Khanishk Narra" userId="4a1313b8fcd8d198" providerId="LiveId" clId="{AA62D64B-D31D-40B5-864C-29BB594DE431}" dt="2024-08-31T05:12:26.996" v="33" actId="14100"/>
          <ac:picMkLst>
            <pc:docMk/>
            <pc:sldMk cId="1271401256" sldId="265"/>
            <ac:picMk id="7" creationId="{E1033477-936D-CFC6-758D-3EE14C93DC0B}"/>
          </ac:picMkLst>
        </pc:picChg>
      </pc:sldChg>
      <pc:sldChg chg="addSp delSp modSp add mod">
        <pc:chgData name="Khanishk Narra" userId="4a1313b8fcd8d198" providerId="LiveId" clId="{AA62D64B-D31D-40B5-864C-29BB594DE431}" dt="2024-08-31T05:16:30.982" v="60"/>
        <pc:sldMkLst>
          <pc:docMk/>
          <pc:sldMk cId="2138727863" sldId="266"/>
        </pc:sldMkLst>
        <pc:spChg chg="mod">
          <ac:chgData name="Khanishk Narra" userId="4a1313b8fcd8d198" providerId="LiveId" clId="{AA62D64B-D31D-40B5-864C-29BB594DE431}" dt="2024-08-31T05:16:30.982" v="60"/>
          <ac:spMkLst>
            <pc:docMk/>
            <pc:sldMk cId="2138727863" sldId="266"/>
            <ac:spMk id="2" creationId="{871329B5-1E39-64EC-0A7A-D07F23E53E68}"/>
          </ac:spMkLst>
        </pc:spChg>
        <pc:spChg chg="add del mod">
          <ac:chgData name="Khanishk Narra" userId="4a1313b8fcd8d198" providerId="LiveId" clId="{AA62D64B-D31D-40B5-864C-29BB594DE431}" dt="2024-08-31T05:13:22.396" v="37" actId="22"/>
          <ac:spMkLst>
            <pc:docMk/>
            <pc:sldMk cId="2138727863" sldId="266"/>
            <ac:spMk id="4" creationId="{EBA969B7-06F8-AFFF-460C-6D114F7EAE37}"/>
          </ac:spMkLst>
        </pc:spChg>
        <pc:picChg chg="del">
          <ac:chgData name="Khanishk Narra" userId="4a1313b8fcd8d198" providerId="LiveId" clId="{AA62D64B-D31D-40B5-864C-29BB594DE431}" dt="2024-08-31T05:12:50.700" v="35" actId="478"/>
          <ac:picMkLst>
            <pc:docMk/>
            <pc:sldMk cId="2138727863" sldId="266"/>
            <ac:picMk id="5" creationId="{80E0DD2C-38ED-B8F0-30AD-9CA17FCDA793}"/>
          </ac:picMkLst>
        </pc:picChg>
        <pc:picChg chg="del">
          <ac:chgData name="Khanishk Narra" userId="4a1313b8fcd8d198" providerId="LiveId" clId="{AA62D64B-D31D-40B5-864C-29BB594DE431}" dt="2024-08-31T05:13:02.055" v="36" actId="478"/>
          <ac:picMkLst>
            <pc:docMk/>
            <pc:sldMk cId="2138727863" sldId="266"/>
            <ac:picMk id="7" creationId="{E1033477-936D-CFC6-758D-3EE14C93DC0B}"/>
          </ac:picMkLst>
        </pc:picChg>
        <pc:picChg chg="add mod ord">
          <ac:chgData name="Khanishk Narra" userId="4a1313b8fcd8d198" providerId="LiveId" clId="{AA62D64B-D31D-40B5-864C-29BB594DE431}" dt="2024-08-31T05:13:25.939" v="38" actId="1076"/>
          <ac:picMkLst>
            <pc:docMk/>
            <pc:sldMk cId="2138727863" sldId="266"/>
            <ac:picMk id="8" creationId="{8B6D9B86-E0CD-B347-3886-D0D76EA19A59}"/>
          </ac:picMkLst>
        </pc:picChg>
        <pc:picChg chg="add mod">
          <ac:chgData name="Khanishk Narra" userId="4a1313b8fcd8d198" providerId="LiveId" clId="{AA62D64B-D31D-40B5-864C-29BB594DE431}" dt="2024-08-31T05:13:40.325" v="40" actId="1076"/>
          <ac:picMkLst>
            <pc:docMk/>
            <pc:sldMk cId="2138727863" sldId="266"/>
            <ac:picMk id="10" creationId="{202FD78A-9CCB-9750-D6C1-9267BA91D523}"/>
          </ac:picMkLst>
        </pc:picChg>
      </pc:sldChg>
      <pc:sldChg chg="addSp delSp modSp add mod">
        <pc:chgData name="Khanishk Narra" userId="4a1313b8fcd8d198" providerId="LiveId" clId="{AA62D64B-D31D-40B5-864C-29BB594DE431}" dt="2024-08-31T05:16:18.612" v="59" actId="2711"/>
        <pc:sldMkLst>
          <pc:docMk/>
          <pc:sldMk cId="569383591" sldId="267"/>
        </pc:sldMkLst>
        <pc:spChg chg="mod">
          <ac:chgData name="Khanishk Narra" userId="4a1313b8fcd8d198" providerId="LiveId" clId="{AA62D64B-D31D-40B5-864C-29BB594DE431}" dt="2024-08-31T05:16:18.612" v="59" actId="2711"/>
          <ac:spMkLst>
            <pc:docMk/>
            <pc:sldMk cId="569383591" sldId="267"/>
            <ac:spMk id="2" creationId="{871329B5-1E39-64EC-0A7A-D07F23E53E68}"/>
          </ac:spMkLst>
        </pc:spChg>
        <pc:spChg chg="add del mod">
          <ac:chgData name="Khanishk Narra" userId="4a1313b8fcd8d198" providerId="LiveId" clId="{AA62D64B-D31D-40B5-864C-29BB594DE431}" dt="2024-08-31T05:14:19.036" v="46" actId="22"/>
          <ac:spMkLst>
            <pc:docMk/>
            <pc:sldMk cId="569383591" sldId="267"/>
            <ac:spMk id="4" creationId="{DF9581EB-B6E4-DD49-36E6-DBF41ACAF64C}"/>
          </ac:spMkLst>
        </pc:spChg>
        <pc:picChg chg="add mod ord">
          <ac:chgData name="Khanishk Narra" userId="4a1313b8fcd8d198" providerId="LiveId" clId="{AA62D64B-D31D-40B5-864C-29BB594DE431}" dt="2024-08-31T05:14:19.036" v="46" actId="22"/>
          <ac:picMkLst>
            <pc:docMk/>
            <pc:sldMk cId="569383591" sldId="267"/>
            <ac:picMk id="6" creationId="{20B04EB4-136B-45CC-BD34-EEF45E4994D3}"/>
          </ac:picMkLst>
        </pc:picChg>
        <pc:picChg chg="del">
          <ac:chgData name="Khanishk Narra" userId="4a1313b8fcd8d198" providerId="LiveId" clId="{AA62D64B-D31D-40B5-864C-29BB594DE431}" dt="2024-08-31T05:13:49.635" v="42" actId="478"/>
          <ac:picMkLst>
            <pc:docMk/>
            <pc:sldMk cId="569383591" sldId="267"/>
            <ac:picMk id="8" creationId="{8B6D9B86-E0CD-B347-3886-D0D76EA19A59}"/>
          </ac:picMkLst>
        </pc:picChg>
        <pc:picChg chg="del">
          <ac:chgData name="Khanishk Narra" userId="4a1313b8fcd8d198" providerId="LiveId" clId="{AA62D64B-D31D-40B5-864C-29BB594DE431}" dt="2024-08-31T05:14:03.913" v="44" actId="478"/>
          <ac:picMkLst>
            <pc:docMk/>
            <pc:sldMk cId="569383591" sldId="267"/>
            <ac:picMk id="10" creationId="{202FD78A-9CCB-9750-D6C1-9267BA91D523}"/>
          </ac:picMkLst>
        </pc:picChg>
      </pc:sldChg>
      <pc:sldChg chg="addSp delSp modSp new mod">
        <pc:chgData name="Khanishk Narra" userId="4a1313b8fcd8d198" providerId="LiveId" clId="{AA62D64B-D31D-40B5-864C-29BB594DE431}" dt="2024-08-31T05:15:45.721" v="58" actId="14100"/>
        <pc:sldMkLst>
          <pc:docMk/>
          <pc:sldMk cId="2124282853" sldId="268"/>
        </pc:sldMkLst>
        <pc:spChg chg="mod">
          <ac:chgData name="Khanishk Narra" userId="4a1313b8fcd8d198" providerId="LiveId" clId="{AA62D64B-D31D-40B5-864C-29BB594DE431}" dt="2024-08-31T05:15:03.566" v="49" actId="20577"/>
          <ac:spMkLst>
            <pc:docMk/>
            <pc:sldMk cId="2124282853" sldId="268"/>
            <ac:spMk id="2" creationId="{1BA571D1-207E-0D9D-881D-D1B706226BBA}"/>
          </ac:spMkLst>
        </pc:spChg>
        <pc:spChg chg="del">
          <ac:chgData name="Khanishk Narra" userId="4a1313b8fcd8d198" providerId="LiveId" clId="{AA62D64B-D31D-40B5-864C-29BB594DE431}" dt="2024-08-31T05:15:17.323" v="50" actId="22"/>
          <ac:spMkLst>
            <pc:docMk/>
            <pc:sldMk cId="2124282853" sldId="268"/>
            <ac:spMk id="3" creationId="{D840065C-9781-25FC-131C-6A42BF984AA4}"/>
          </ac:spMkLst>
        </pc:spChg>
        <pc:picChg chg="add mod ord">
          <ac:chgData name="Khanishk Narra" userId="4a1313b8fcd8d198" providerId="LiveId" clId="{AA62D64B-D31D-40B5-864C-29BB594DE431}" dt="2024-08-31T05:15:45.721" v="58" actId="14100"/>
          <ac:picMkLst>
            <pc:docMk/>
            <pc:sldMk cId="2124282853" sldId="268"/>
            <ac:picMk id="5" creationId="{7B1E4AC5-2AAA-CB48-1A41-7473B56988CF}"/>
          </ac:picMkLst>
        </pc:picChg>
      </pc:sldChg>
      <pc:sldChg chg="delSp modSp new mod">
        <pc:chgData name="Khanishk Narra" userId="4a1313b8fcd8d198" providerId="LiveId" clId="{AA62D64B-D31D-40B5-864C-29BB594DE431}" dt="2024-08-31T05:18:22.678" v="81" actId="14100"/>
        <pc:sldMkLst>
          <pc:docMk/>
          <pc:sldMk cId="3762851318" sldId="269"/>
        </pc:sldMkLst>
        <pc:spChg chg="del">
          <ac:chgData name="Khanishk Narra" userId="4a1313b8fcd8d198" providerId="LiveId" clId="{AA62D64B-D31D-40B5-864C-29BB594DE431}" dt="2024-08-31T05:17:05.776" v="66" actId="478"/>
          <ac:spMkLst>
            <pc:docMk/>
            <pc:sldMk cId="3762851318" sldId="269"/>
            <ac:spMk id="2" creationId="{08517447-EEE7-E00D-6E07-F186DDF4E6DC}"/>
          </ac:spMkLst>
        </pc:spChg>
        <pc:spChg chg="mod">
          <ac:chgData name="Khanishk Narra" userId="4a1313b8fcd8d198" providerId="LiveId" clId="{AA62D64B-D31D-40B5-864C-29BB594DE431}" dt="2024-08-31T05:18:22.678" v="81" actId="14100"/>
          <ac:spMkLst>
            <pc:docMk/>
            <pc:sldMk cId="3762851318" sldId="269"/>
            <ac:spMk id="3" creationId="{3591B763-93D9-2D09-6FE9-6C262D4173F9}"/>
          </ac:spMkLst>
        </pc:spChg>
      </pc:sldChg>
      <pc:sldChg chg="addSp delSp modSp new mod">
        <pc:chgData name="Khanishk Narra" userId="4a1313b8fcd8d198" providerId="LiveId" clId="{AA62D64B-D31D-40B5-864C-29BB594DE431}" dt="2024-08-31T05:27:18.025" v="110" actId="1076"/>
        <pc:sldMkLst>
          <pc:docMk/>
          <pc:sldMk cId="589892755" sldId="270"/>
        </pc:sldMkLst>
        <pc:spChg chg="mod">
          <ac:chgData name="Khanishk Narra" userId="4a1313b8fcd8d198" providerId="LiveId" clId="{AA62D64B-D31D-40B5-864C-29BB594DE431}" dt="2024-08-31T05:22:31.245" v="86"/>
          <ac:spMkLst>
            <pc:docMk/>
            <pc:sldMk cId="589892755" sldId="270"/>
            <ac:spMk id="2" creationId="{FC77FD43-74BC-CE9B-20B7-688D3653D423}"/>
          </ac:spMkLst>
        </pc:spChg>
        <pc:spChg chg="add del mod">
          <ac:chgData name="Khanishk Narra" userId="4a1313b8fcd8d198" providerId="LiveId" clId="{AA62D64B-D31D-40B5-864C-29BB594DE431}" dt="2024-08-31T05:27:18.025" v="110" actId="1076"/>
          <ac:spMkLst>
            <pc:docMk/>
            <pc:sldMk cId="589892755" sldId="270"/>
            <ac:spMk id="3" creationId="{1E67736B-EED5-4C16-D01D-7793F04B740C}"/>
          </ac:spMkLst>
        </pc:spChg>
        <pc:spChg chg="add mod">
          <ac:chgData name="Khanishk Narra" userId="4a1313b8fcd8d198" providerId="LiveId" clId="{AA62D64B-D31D-40B5-864C-29BB594DE431}" dt="2024-08-31T05:22:15.679" v="84"/>
          <ac:spMkLst>
            <pc:docMk/>
            <pc:sldMk cId="589892755" sldId="270"/>
            <ac:spMk id="4" creationId="{84E6B43D-CBE7-F54B-313B-F7DAB50B6C67}"/>
          </ac:spMkLst>
        </pc:spChg>
        <pc:spChg chg="add">
          <ac:chgData name="Khanishk Narra" userId="4a1313b8fcd8d198" providerId="LiveId" clId="{AA62D64B-D31D-40B5-864C-29BB594DE431}" dt="2024-08-31T05:25:21.008" v="90"/>
          <ac:spMkLst>
            <pc:docMk/>
            <pc:sldMk cId="589892755" sldId="270"/>
            <ac:spMk id="5" creationId="{430696D1-EB85-6C73-BBB6-C05CE1287A2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6580C-15FE-089D-8C05-C100A308D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1C35C2-D54A-5214-DEFD-963A064EDF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FB299-87D2-E7D5-3BF5-BA92C0F9F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7CC98-DF6C-7A5B-576A-41E4E73DA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D623F-A4AF-E343-611A-8971D5579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6417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C76A7-36AC-B56C-D08E-F5E38B2EC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89A37-99E8-393D-0641-95B6D6F8E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B5218-9521-046F-46F9-D21F7E1F7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5C3A3-1E08-9C5E-0274-439EC7C41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8E2D8-101E-89C6-5C33-0969A3537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70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F543C3-3DFA-DFBA-0769-8AEF55FAFF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7C87C1-14A9-0E46-1DAA-FB4CA936F7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4AA2A-92C0-3BCF-A373-303D268A6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7A1F6-88FB-8580-A945-0280EAF54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C4FBD-B3D2-9409-B6BD-06DF019C6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5766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452E9-F8A6-906A-920F-2063996B8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33E97-840C-2294-63ED-8E3ACEEF4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042BE-741B-F6CF-D349-244F654B8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D5F59-BB98-4698-E100-11D9B186F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49736-385F-6229-7E5A-A3145730F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73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A9803-0F38-B688-187C-239C51FFE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CE91B8-6CE5-27AB-A10D-077842541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C2593-B31E-9371-E5DD-0C5901475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5EC06-B77A-9335-E7CE-5776C5418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12BC5-3704-60F6-83DA-1E4D48F41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7825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C2838-ADAE-3119-EA57-B218BBFDD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0081C-58A6-0429-B542-F071D09C4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194706-A17F-6DFE-921E-E23269CA2B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CBDEC8-F9E5-D9AC-DEBB-9E4A5FBA9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F7305-E4CD-D82A-5614-CBE2D4944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7E639-F11E-A80E-FFAF-07DE09EB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00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7C2A-9CC3-65C7-05B6-231457CE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4DA9D-D043-601C-86E6-CBDB64022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7DD65-0335-C0BB-3325-B3FFCBF22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DA769F-F366-8E2B-7FF3-C857D6B246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435C5C-F927-E986-495F-047E1276FE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8FED11-EC34-B3B0-91FA-6D8F7FD2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664AD0-EC8A-A82D-65DE-BDACDAFC2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A4BA2A-3781-FD04-3AF8-61E5B187C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3146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F174-D724-5121-449F-EDBE2011E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1FAD04-8F09-1FF8-45BC-C5DFB9F93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B98A9A-CE5E-E1D8-299A-1363CAD5D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B6CFFD-B7C8-0532-5996-825829DD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0406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97CA87-7877-C189-C03E-E0489251D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624B1A-6392-7094-6D59-142BC16BA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157405-10FD-27D2-9725-F9EE3CA78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58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9AF11-B396-98EC-04A3-FB89C6458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6ABB5-9A0D-646A-AB45-70EE154DF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AC3091-202B-7F44-0B56-6347392E5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3D2DC-B71D-7F7D-C328-2D685941F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5071F-751C-5C1A-504A-43AA96391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B6097-B4D8-1698-BA9E-65D27352F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7581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D72A-492D-05F3-4087-F13D8B1B8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B2DE65-7951-2577-EA95-9FDC33C2FF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2C5026-1706-5132-498D-DC3247FDC5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BAF10-A8C8-674B-E5D8-8EC87559E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12D442-3016-ABBE-AFD6-6A4DD1DCB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E3375-40F7-D9CB-F8C1-67A96242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2489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D39AD7-C39A-9FFA-7B6C-23EEA0D64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F02BE-DF68-3FB7-C641-DA62AB11B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8298BA-F382-9EBC-9D04-7E6AAE454A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60BFE-3064-41E1-B417-075201800C97}" type="datetimeFigureOut">
              <a:rPr lang="en-IN" smtClean="0"/>
              <a:t>31-08-2024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05450-AFB7-0CBF-9220-9FF0F2F863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12603-072D-026B-2D51-538E50D21B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FC877-7DAE-4BA3-AAF3-53461D4EFF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721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8A2F2-5AEE-F238-BC7B-12C3C7F85A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467595-3715-C3E9-26FE-AC54F121E7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9AAEC7-3754-2DAE-B25F-C89100F69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67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329B5-1E39-64EC-0A7A-D07F23E53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PT Serif" panose="020A0603040505020204" pitchFamily="18" charset="0"/>
              </a:rPr>
              <a:t>SQL Tables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E0DD2C-38ED-B8F0-30AD-9CA17FCDA7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7513" y="1520161"/>
            <a:ext cx="10574226" cy="225542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033477-936D-CFC6-758D-3EE14C93D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513" y="4100052"/>
            <a:ext cx="10574226" cy="239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401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329B5-1E39-64EC-0A7A-D07F23E53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PT Serif" panose="020A0603040505020204" pitchFamily="18" charset="0"/>
              </a:rPr>
              <a:t>SQL Tables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B6D9B86-E0CD-B347-3886-D0D76EA19A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85938"/>
            <a:ext cx="10515600" cy="164306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2FD78A-9CCB-9750-D6C1-9267BA91D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326" y="3927827"/>
            <a:ext cx="6963747" cy="22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727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329B5-1E39-64EC-0A7A-D07F23E53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PT Serif" panose="020A0603040505020204" pitchFamily="18" charset="0"/>
              </a:rPr>
              <a:t>SQL Tables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0B04EB4-136B-45CC-BD34-EEF45E4994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4547" y="2808940"/>
            <a:ext cx="7382905" cy="2019582"/>
          </a:xfrm>
        </p:spPr>
      </p:pic>
    </p:spTree>
    <p:extLst>
      <p:ext uri="{BB962C8B-B14F-4D97-AF65-F5344CB8AC3E}">
        <p14:creationId xmlns:p14="http://schemas.microsoft.com/office/powerpoint/2010/main" val="569383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71D1-207E-0D9D-881D-D1B706226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Workflow Diagram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1E4AC5-2AAA-CB48-1A41-7473B56988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7497" y="1380100"/>
            <a:ext cx="4739148" cy="5112775"/>
          </a:xfrm>
        </p:spPr>
      </p:pic>
    </p:spTree>
    <p:extLst>
      <p:ext uri="{BB962C8B-B14F-4D97-AF65-F5344CB8AC3E}">
        <p14:creationId xmlns:p14="http://schemas.microsoft.com/office/powerpoint/2010/main" val="2124282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1B763-93D9-2D09-6FE9-6C262D417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13847"/>
            <a:ext cx="10515600" cy="430305"/>
          </a:xfrm>
        </p:spPr>
        <p:txBody>
          <a:bodyPr>
            <a:normAutofit fontScale="32500" lnSpcReduction="20000"/>
          </a:bodyPr>
          <a:lstStyle/>
          <a:p>
            <a:pPr marL="0" indent="0" algn="ctr">
              <a:buNone/>
            </a:pPr>
            <a:r>
              <a:rPr lang="en-US" sz="9100" dirty="0">
                <a:solidFill>
                  <a:srgbClr val="020202"/>
                </a:solidFill>
                <a:latin typeface="Arial Black" panose="020B0A04020102020204" pitchFamily="34" charset="0"/>
                <a:ea typeface="PT Serif" pitchFamily="34" charset="-122"/>
                <a:cs typeface="PT Serif" pitchFamily="34" charset="-120"/>
              </a:rPr>
              <a:t>THANK YOU</a:t>
            </a:r>
            <a:endParaRPr lang="en-US" sz="9100" dirty="0">
              <a:latin typeface="Arial Black" panose="020B0A040201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2851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DCCE8-F9BA-36E9-4159-D2B47BE40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DC9D98-7781-C832-1802-8475B3861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01166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7FD43-74BC-CE9B-20B7-688D3653D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Existing Projects</a:t>
            </a:r>
            <a:br>
              <a:rPr lang="en-US" sz="44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7736B-EED5-4C16-D01D-7793F04B7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669"/>
            <a:ext cx="10515600" cy="49942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Amazon</a:t>
            </a:r>
            <a:br>
              <a:rPr lang="en-US" dirty="0"/>
            </a:br>
            <a:r>
              <a:rPr lang="en-US" sz="1800" dirty="0"/>
              <a:t>Leading global e-commerce platform offering a vast selection of products across various categories with fast delivery and reliable service.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/>
              <a:t>Newegg</a:t>
            </a:r>
          </a:p>
          <a:p>
            <a:pPr marL="0" indent="0">
              <a:buNone/>
            </a:pPr>
            <a:r>
              <a:rPr lang="en-US" sz="1800" dirty="0"/>
              <a:t>Specialized e-commerce platform focusing on electronics and computer hardware, providing a wide range of tech products with detailed reviews and competitive prices.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/>
              <a:t>Best Buy</a:t>
            </a:r>
          </a:p>
          <a:p>
            <a:pPr marL="0" indent="0">
              <a:buNone/>
            </a:pPr>
            <a:r>
              <a:rPr lang="en-US" sz="1800" dirty="0"/>
              <a:t>Renowned electronics retailer offering a comprehensive selection of tech products, including appliances, computers, and mobile devices, with both online and in-store shopping options.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589892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D1056-B183-8112-723B-11FE5DEBB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06724D-E637-6014-BCCD-FAE385EC3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56198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732E-2401-0267-E0EE-AADDD6E14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08B692-7A2B-F8F0-DA83-440A8B48EE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88562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7CC67-01CF-D055-CBAE-FABDB6EC2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B94170-6923-E45D-81C2-F4D0566993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6272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C9AB9-36E1-C63E-2760-9CBC6F32D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D36011-4210-081E-3714-595E1549C5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18815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43DA-4E76-5BF8-18DC-729181E57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BA6583-D981-A0C0-05D5-DA17C3738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790474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36586-B1FA-E586-FEC9-41E4C249F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PT Serif" panose="020A0603040505020204" pitchFamily="18" charset="0"/>
              </a:rPr>
              <a:t>SQL Tables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190EA8-8CBC-DA1B-C237-B53CFA104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5944" y="1919791"/>
            <a:ext cx="4020111" cy="4163006"/>
          </a:xfrm>
        </p:spPr>
      </p:pic>
    </p:spTree>
    <p:extLst>
      <p:ext uri="{BB962C8B-B14F-4D97-AF65-F5344CB8AC3E}">
        <p14:creationId xmlns:p14="http://schemas.microsoft.com/office/powerpoint/2010/main" val="3187512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92</Words>
  <Application>Microsoft Office PowerPoint</Application>
  <PresentationFormat>Widescreen</PresentationFormat>
  <Paragraphs>14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PT Serif</vt:lpstr>
      <vt:lpstr>Office Theme</vt:lpstr>
      <vt:lpstr>PowerPoint Presentation</vt:lpstr>
      <vt:lpstr>PowerPoint Presentation</vt:lpstr>
      <vt:lpstr>Existing Projects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SQL Tables</vt:lpstr>
      <vt:lpstr>SQL Tables</vt:lpstr>
      <vt:lpstr>SQL Tables</vt:lpstr>
      <vt:lpstr>SQL Tables</vt:lpstr>
      <vt:lpstr>Workflow Diagram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Khanishk Narra</dc:creator>
  <cp:lastModifiedBy>Khanishk Narra</cp:lastModifiedBy>
  <cp:revision>1</cp:revision>
  <dcterms:created xsi:type="dcterms:W3CDTF">2024-07-31T17:00:09Z</dcterms:created>
  <dcterms:modified xsi:type="dcterms:W3CDTF">2024-08-31T05:27:20Z</dcterms:modified>
</cp:coreProperties>
</file>

<file path=docProps/thumbnail.jpeg>
</file>